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7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23DA63-71DF-4AF5-9854-C480ACF5BF0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239E8CB-0167-4A5A-8498-4D21CEF328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D512274-67E6-4E04-A874-2C85490A8DE0}"/>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DC5BECE9-0F57-47BA-B6FD-2FAD7D4E72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7C67EB-68C9-4370-975B-2B314AED0EF1}"/>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199852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339EFD-35B5-4540-8EF0-1151AD3B2BF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F874B4-F1A5-4B68-B077-683D5FB2C4D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185FBA-EADC-4D36-90E6-CD438EE3A183}"/>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DA2C9074-AC4B-42D4-8380-F907F99CE6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2270FF-0DAF-4EF3-A89B-889EB9114912}"/>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63589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DC45BD1-34B3-4720-A7B6-C8606548B78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04F5FF7-EB71-4590-8FA5-D89FF3BBE02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EBF169-7492-4553-8DB7-9709D34E4DCC}"/>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85A572E0-04D1-46A3-BF71-984C9D0138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3C7FA0-AA65-4427-B389-A0029CB6CC44}"/>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233159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3F718-0E2C-4A71-B43C-E362A1FF71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1B9792A-5D7F-4DA3-A50C-3F9E4D5EEAC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D3C9D4-231B-4D06-9D42-5C3DBE7C56C8}"/>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8E251CCF-30A4-4037-ABB5-BBFFC8758E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1297DC-6BDB-4AF1-8A3D-339AA295390A}"/>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424503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465C68-433C-4605-981A-086791AE112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3C2667-5445-4994-9B52-8A009B46D8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AA16A08-DD6B-4609-8D9D-B34A1A632622}"/>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554056DA-AF04-41D9-8AF3-CB0A41E54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B2EAB0-F7B4-49AF-ACCD-6B147BD5DDDC}"/>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409675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2DE969-58F8-478F-B842-028FAB5D6A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E2B8D1-C954-4971-AD85-67052B4D0B3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211B50-637D-4C84-BB23-E012A0296B3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9372044-EC28-4994-A8F7-3A990D443B2D}"/>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6" name="フッター プレースホルダー 5">
            <a:extLst>
              <a:ext uri="{FF2B5EF4-FFF2-40B4-BE49-F238E27FC236}">
                <a16:creationId xmlns:a16="http://schemas.microsoft.com/office/drawing/2014/main" id="{13577861-3901-4FD7-876F-F630B3BB68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62AACF-AEE2-46BF-ADC3-F73AC4EB1EFC}"/>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185528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4E22F-5D85-458F-9A15-D4B0C7FB5E8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8C849F-3C7D-4AAC-A35F-34CECAE369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7C848C3-FBEC-4CA3-A132-06294758C50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9D76E77-7FF6-451E-A76B-C6F616BFF3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01B9A62-62D5-485E-9178-3A52F40DDA1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C2CB4A3-4A91-4C8B-8BD6-1FC2F87E064C}"/>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8" name="フッター プレースホルダー 7">
            <a:extLst>
              <a:ext uri="{FF2B5EF4-FFF2-40B4-BE49-F238E27FC236}">
                <a16:creationId xmlns:a16="http://schemas.microsoft.com/office/drawing/2014/main" id="{DB7FB838-776A-4BD0-A289-36D815E3B3F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333A6F-0A5B-4A59-9024-1EA51802E050}"/>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198795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5A33DC-B378-48B7-A3CC-952DD6CBF8D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9ABF634-D9C5-4ACC-B113-C77E83F52D7B}"/>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4" name="フッター プレースホルダー 3">
            <a:extLst>
              <a:ext uri="{FF2B5EF4-FFF2-40B4-BE49-F238E27FC236}">
                <a16:creationId xmlns:a16="http://schemas.microsoft.com/office/drawing/2014/main" id="{6CD7DCB7-349A-4C23-8230-B33E7120FF7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46D93B7-F528-4AC6-984E-96671B25D0B4}"/>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3154837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8568FE5-B334-4BBC-A141-D5A4561F0E6E}"/>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3" name="フッター プレースホルダー 2">
            <a:extLst>
              <a:ext uri="{FF2B5EF4-FFF2-40B4-BE49-F238E27FC236}">
                <a16:creationId xmlns:a16="http://schemas.microsoft.com/office/drawing/2014/main" id="{B3290A9F-D8BC-48A4-9D55-6C5C9F953DA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910B199-9D21-4004-B76B-EA86E525E729}"/>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372197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3A9E93-849C-498E-B258-84026B6B3C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307BF8-23B4-4E92-89DE-785D3833B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4CAF523-2489-40AB-9CE8-BC76FB070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99BE24-6939-4E11-86EF-CE3C31528342}"/>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6" name="フッター プレースホルダー 5">
            <a:extLst>
              <a:ext uri="{FF2B5EF4-FFF2-40B4-BE49-F238E27FC236}">
                <a16:creationId xmlns:a16="http://schemas.microsoft.com/office/drawing/2014/main" id="{04204CEF-263B-411A-A56B-F8858FE18C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C61DF2-008E-47F9-9C47-54D556A847FB}"/>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94310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70AE3-D35E-482C-8C86-04302E5BE04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FFA31E5-0C8E-4D33-8F45-39F41F556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08A8168-BF6F-49C5-A6BE-C3F7F7DA6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A52C7E4-1765-4028-BE94-F2C1346B398E}"/>
              </a:ext>
            </a:extLst>
          </p:cNvPr>
          <p:cNvSpPr>
            <a:spLocks noGrp="1"/>
          </p:cNvSpPr>
          <p:nvPr>
            <p:ph type="dt" sz="half" idx="10"/>
          </p:nvPr>
        </p:nvSpPr>
        <p:spPr/>
        <p:txBody>
          <a:bodyPr/>
          <a:lstStyle/>
          <a:p>
            <a:fld id="{3799184C-A93A-4EA8-A064-C16848C3607C}" type="datetimeFigureOut">
              <a:rPr kumimoji="1" lang="ja-JP" altLang="en-US" smtClean="0"/>
              <a:t>2023/2/6</a:t>
            </a:fld>
            <a:endParaRPr kumimoji="1" lang="ja-JP" altLang="en-US"/>
          </a:p>
        </p:txBody>
      </p:sp>
      <p:sp>
        <p:nvSpPr>
          <p:cNvPr id="6" name="フッター プレースホルダー 5">
            <a:extLst>
              <a:ext uri="{FF2B5EF4-FFF2-40B4-BE49-F238E27FC236}">
                <a16:creationId xmlns:a16="http://schemas.microsoft.com/office/drawing/2014/main" id="{09D32098-D7BF-4048-AA2A-306C0C954A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76A291-50D3-499A-937D-982A1796E405}"/>
              </a:ext>
            </a:extLst>
          </p:cNvPr>
          <p:cNvSpPr>
            <a:spLocks noGrp="1"/>
          </p:cNvSpPr>
          <p:nvPr>
            <p:ph type="sldNum" sz="quarter" idx="12"/>
          </p:nvPr>
        </p:nvSpPr>
        <p:spPr/>
        <p:txBody>
          <a:body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403505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8C5C98F-190F-4976-B603-5F6E619F4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3B0E10-A835-4D60-AF39-11BAED8F4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217E00-B8C8-4C1A-88F9-D6CD2A7A2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9184C-A93A-4EA8-A064-C16848C3607C}" type="datetimeFigureOut">
              <a:rPr kumimoji="1" lang="ja-JP" altLang="en-US" smtClean="0"/>
              <a:t>2023/2/6</a:t>
            </a:fld>
            <a:endParaRPr kumimoji="1" lang="ja-JP" altLang="en-US"/>
          </a:p>
        </p:txBody>
      </p:sp>
      <p:sp>
        <p:nvSpPr>
          <p:cNvPr id="5" name="フッター プレースホルダー 4">
            <a:extLst>
              <a:ext uri="{FF2B5EF4-FFF2-40B4-BE49-F238E27FC236}">
                <a16:creationId xmlns:a16="http://schemas.microsoft.com/office/drawing/2014/main" id="{C8FCB313-D5A2-4F50-87B7-AE0722C69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125B0C4-3B60-485D-86CC-974DFA900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B6547-9331-448B-8EA8-D12E8FD1D584}" type="slidenum">
              <a:rPr kumimoji="1" lang="ja-JP" altLang="en-US" smtClean="0"/>
              <a:t>‹#›</a:t>
            </a:fld>
            <a:endParaRPr kumimoji="1" lang="ja-JP" altLang="en-US"/>
          </a:p>
        </p:txBody>
      </p:sp>
    </p:spTree>
    <p:extLst>
      <p:ext uri="{BB962C8B-B14F-4D97-AF65-F5344CB8AC3E}">
        <p14:creationId xmlns:p14="http://schemas.microsoft.com/office/powerpoint/2010/main" val="399426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4E78DBA-E141-4060-B211-9AAB67BCDD0D}"/>
              </a:ext>
            </a:extLst>
          </p:cNvPr>
          <p:cNvSpPr txBox="1"/>
          <p:nvPr/>
        </p:nvSpPr>
        <p:spPr>
          <a:xfrm>
            <a:off x="83127" y="83127"/>
            <a:ext cx="6531682" cy="461665"/>
          </a:xfrm>
          <a:prstGeom prst="rect">
            <a:avLst/>
          </a:prstGeom>
          <a:noFill/>
        </p:spPr>
        <p:txBody>
          <a:bodyPr wrap="square" rtlCol="0">
            <a:spAutoFit/>
          </a:bodyPr>
          <a:lstStyle/>
          <a:p>
            <a:r>
              <a:rPr lang="ja-JP" altLang="en-US" sz="2400" dirty="0" smtClean="0"/>
              <a:t>任意メッシュにおける土砂量の算定について</a:t>
            </a:r>
            <a:endParaRPr kumimoji="1" lang="ja-JP" altLang="en-US" sz="2400" dirty="0"/>
          </a:p>
        </p:txBody>
      </p:sp>
      <p:pic>
        <p:nvPicPr>
          <p:cNvPr id="6" name="図 5">
            <a:extLst>
              <a:ext uri="{FF2B5EF4-FFF2-40B4-BE49-F238E27FC236}">
                <a16:creationId xmlns:a16="http://schemas.microsoft.com/office/drawing/2014/main" id="{054C3803-0E88-4D30-944E-CD4F9C5E4EF8}"/>
              </a:ext>
            </a:extLst>
          </p:cNvPr>
          <p:cNvPicPr>
            <a:picLocks noChangeAspect="1"/>
          </p:cNvPicPr>
          <p:nvPr/>
        </p:nvPicPr>
        <p:blipFill rotWithShape="1">
          <a:blip r:embed="rId2"/>
          <a:srcRect l="39969" t="11992" r="28250" b="3212"/>
          <a:stretch/>
        </p:blipFill>
        <p:spPr>
          <a:xfrm>
            <a:off x="7648582" y="282433"/>
            <a:ext cx="4460291" cy="6446260"/>
          </a:xfrm>
          <a:prstGeom prst="rect">
            <a:avLst/>
          </a:prstGeom>
        </p:spPr>
      </p:pic>
      <p:pic>
        <p:nvPicPr>
          <p:cNvPr id="8" name="図 7">
            <a:extLst>
              <a:ext uri="{FF2B5EF4-FFF2-40B4-BE49-F238E27FC236}">
                <a16:creationId xmlns:a16="http://schemas.microsoft.com/office/drawing/2014/main" id="{22092AB7-DB25-428A-AB45-AA6ED34850AA}"/>
              </a:ext>
            </a:extLst>
          </p:cNvPr>
          <p:cNvPicPr>
            <a:picLocks noChangeAspect="1"/>
          </p:cNvPicPr>
          <p:nvPr/>
        </p:nvPicPr>
        <p:blipFill rotWithShape="1">
          <a:blip r:embed="rId3"/>
          <a:srcRect l="22046" t="13317" r="31288" b="19966"/>
          <a:stretch/>
        </p:blipFill>
        <p:spPr>
          <a:xfrm>
            <a:off x="887929" y="2860659"/>
            <a:ext cx="4872909" cy="3773603"/>
          </a:xfrm>
          <a:prstGeom prst="rect">
            <a:avLst/>
          </a:prstGeom>
          <a:ln w="57150">
            <a:solidFill>
              <a:srgbClr val="FF0000"/>
            </a:solidFill>
          </a:ln>
        </p:spPr>
      </p:pic>
      <p:sp>
        <p:nvSpPr>
          <p:cNvPr id="9" name="正方形/長方形 8">
            <a:extLst>
              <a:ext uri="{FF2B5EF4-FFF2-40B4-BE49-F238E27FC236}">
                <a16:creationId xmlns:a16="http://schemas.microsoft.com/office/drawing/2014/main" id="{EFA2F44E-AAA0-40D8-B64D-6604EEE0A768}"/>
              </a:ext>
            </a:extLst>
          </p:cNvPr>
          <p:cNvSpPr/>
          <p:nvPr/>
        </p:nvSpPr>
        <p:spPr>
          <a:xfrm>
            <a:off x="3349655" y="3175221"/>
            <a:ext cx="249579" cy="278097"/>
          </a:xfrm>
          <a:prstGeom prst="rect">
            <a:avLst/>
          </a:prstGeom>
          <a:noFill/>
          <a:ln w="2857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570068" y="4630366"/>
            <a:ext cx="729575" cy="6517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5760838" y="2860659"/>
            <a:ext cx="2809230" cy="176970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5760838" y="5165387"/>
            <a:ext cx="2741136" cy="14688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40468" y="700391"/>
            <a:ext cx="6906638" cy="1200329"/>
          </a:xfrm>
          <a:prstGeom prst="rect">
            <a:avLst/>
          </a:prstGeom>
          <a:noFill/>
        </p:spPr>
        <p:txBody>
          <a:bodyPr wrap="square" rtlCol="0">
            <a:spAutoFit/>
          </a:bodyPr>
          <a:lstStyle/>
          <a:p>
            <a:r>
              <a:rPr lang="ja-JP" altLang="en-US" dirty="0"/>
              <a:t>当該プログラムにおいて、計算結果からある任意</a:t>
            </a:r>
            <a:r>
              <a:rPr lang="ja-JP" altLang="en-US" dirty="0" smtClean="0"/>
              <a:t>メッシュ（例えば下図の</a:t>
            </a:r>
            <a:r>
              <a:rPr lang="en-US" altLang="ja-JP" dirty="0" smtClean="0"/>
              <a:t>1</a:t>
            </a:r>
            <a:r>
              <a:rPr lang="ja-JP" altLang="en-US" dirty="0" smtClean="0"/>
              <a:t>メッシュ）を通過した</a:t>
            </a:r>
            <a:r>
              <a:rPr lang="ja-JP" altLang="en-US" smtClean="0"/>
              <a:t>土砂量の総量を</a:t>
            </a:r>
            <a:r>
              <a:rPr lang="ja-JP" altLang="en-US" dirty="0"/>
              <a:t>算出することは可能でしょうか</a:t>
            </a:r>
            <a:r>
              <a:rPr lang="ja-JP" altLang="en-US" dirty="0" smtClean="0"/>
              <a:t>。もしくは、ある</a:t>
            </a:r>
            <a:r>
              <a:rPr lang="ja-JP" altLang="en-US" dirty="0"/>
              <a:t>任意のメッシュにおける流量の変化を出力することはできますでしょう</a:t>
            </a:r>
            <a:r>
              <a:rPr lang="ja-JP" altLang="en-US" dirty="0" smtClean="0"/>
              <a:t>か。</a:t>
            </a:r>
            <a:endParaRPr kumimoji="1" lang="ja-JP" altLang="en-US" dirty="0"/>
          </a:p>
        </p:txBody>
      </p:sp>
      <p:cxnSp>
        <p:nvCxnSpPr>
          <p:cNvPr id="18" name="直線コネクタ 17"/>
          <p:cNvCxnSpPr>
            <a:stCxn id="9" idx="2"/>
          </p:cNvCxnSpPr>
          <p:nvPr/>
        </p:nvCxnSpPr>
        <p:spPr>
          <a:xfrm flipH="1">
            <a:off x="3035030" y="3453318"/>
            <a:ext cx="439415" cy="1177048"/>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809345" y="4630366"/>
            <a:ext cx="2823662" cy="1200329"/>
          </a:xfrm>
          <a:prstGeom prst="rect">
            <a:avLst/>
          </a:prstGeom>
          <a:noFill/>
        </p:spPr>
        <p:txBody>
          <a:bodyPr wrap="square" rtlCol="0">
            <a:spAutoFit/>
          </a:bodyPr>
          <a:lstStyle/>
          <a:p>
            <a:r>
              <a:rPr kumimoji="1" lang="ja-JP" altLang="en-US" dirty="0" smtClean="0"/>
              <a:t>計算結果から、このメッシュを通過した土砂量の総量を算出することはできますでしょうか。</a:t>
            </a:r>
            <a:endParaRPr kumimoji="1" lang="ja-JP" altLang="en-US" dirty="0"/>
          </a:p>
        </p:txBody>
      </p:sp>
    </p:spTree>
    <p:extLst>
      <p:ext uri="{BB962C8B-B14F-4D97-AF65-F5344CB8AC3E}">
        <p14:creationId xmlns:p14="http://schemas.microsoft.com/office/powerpoint/2010/main" val="29087016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86</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rbg-pc-3926</dc:creator>
  <cp:lastModifiedBy>user</cp:lastModifiedBy>
  <cp:revision>42</cp:revision>
  <dcterms:created xsi:type="dcterms:W3CDTF">2023-02-06T05:20:43Z</dcterms:created>
  <dcterms:modified xsi:type="dcterms:W3CDTF">2023-02-06T09:44:55Z</dcterms:modified>
</cp:coreProperties>
</file>